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5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1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78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2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0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4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3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3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1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B70532B-4FC7-4256-9F48-05B3B4B0938D}" type="datetimeFigureOut">
              <a:rPr lang="en-US" smtClean="0"/>
              <a:t>2024-04-05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C381DF5-1ECF-4A75-AF46-E8C372F74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2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C4E8-5887-4640-A3B9-0BE9781AD3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ReD </a:t>
            </a:r>
            <a:r>
              <a:rPr lang="en-US" dirty="0"/>
              <a:t>sables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07B8C-5267-443A-A3DF-C51A51467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That won’t hurt you</a:t>
            </a:r>
          </a:p>
        </p:txBody>
      </p:sp>
    </p:spTree>
    <p:extLst>
      <p:ext uri="{BB962C8B-B14F-4D97-AF65-F5344CB8AC3E}">
        <p14:creationId xmlns:p14="http://schemas.microsoft.com/office/powerpoint/2010/main" val="410661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D9AC-D3B9-4746-AD32-922A9410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resurrection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9D74-5036-4383-A7E5-6516285B4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All hairs survived are now being formed with a water-starch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ABA88-0D66-4410-B6C1-ED9C461E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3094309"/>
            <a:ext cx="5026152" cy="247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10F6C-66BE-4696-827F-D0020415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02163"/>
            <a:ext cx="5026152" cy="247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0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0E93-6BA3-4F3B-92BF-06A0D98C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5A034-284E-4D7F-87B2-FE7B97A2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817605" cy="4050792"/>
          </a:xfrm>
        </p:spPr>
        <p:txBody>
          <a:bodyPr/>
          <a:lstStyle/>
          <a:p>
            <a:r>
              <a:rPr lang="en-US" dirty="0"/>
              <a:t>Mounting handles’ branches to a painting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F243C-0694-4B1C-B2B5-19C7A365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00" y="2752224"/>
            <a:ext cx="6970652" cy="34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4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BEBF-A836-43B8-8DED-ABD8F613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 dive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613A-B162-45A6-AD6F-00077AAD2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Silver paint is added next.</a:t>
            </a:r>
            <a:br>
              <a:rPr lang="en-US" dirty="0"/>
            </a:br>
            <a:r>
              <a:rPr lang="en-US" dirty="0"/>
              <a:t>(Oh, this fashion…)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28D2F-940A-4FDF-8A17-07095682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889" y="2938379"/>
            <a:ext cx="6577263" cy="32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48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94A6B-5E4D-4054-B2BB-0113F8B2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58F2E-9F2C-42C1-AEA7-49F62C6B8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This finishes a pattern with silver a line on a handle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DB192-608E-4EE1-B8A8-31AD595E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529" y="2951747"/>
            <a:ext cx="6788623" cy="31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A0A9-0B6C-4911-8B25-6E51583C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call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3F823-9960-4274-A47B-76E4D7AA7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A manly creature comes in action again to set marking. Manufacture’s name, the series, the size, the material are containing here.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B1596-1FCD-49C3-80A6-8A61B5F31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152" y="3357500"/>
            <a:ext cx="6096000" cy="28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08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C4F2-65B7-4C63-AE5C-FDE28F0D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glue!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D79BC-4007-4CAA-8313-E22146D9E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Final adhering is applied to connect brush and a handle with glue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91E13-4F8A-4140-AD20-EFF02F30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36" y="3420356"/>
            <a:ext cx="5761916" cy="28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0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FA5E-562A-488D-9444-07E530E3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Crimping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CC3BA-C8FC-4B97-8470-1D79211A2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Final measures taken to mechanically secure the brush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18051-552F-4562-8C38-4C5E1C93F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5"/>
          <a:stretch/>
        </p:blipFill>
        <p:spPr>
          <a:xfrm>
            <a:off x="3968846" y="3080084"/>
            <a:ext cx="7153305" cy="329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5534-DF59-442D-B1AC-CBB31BE6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Red sable exactly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52598-6EE6-436F-BAED-A31AE016B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9" y="2121408"/>
            <a:ext cx="3213394" cy="8722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Kind of a paint brush, known for spreading paint thinly and evenly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1AF9F-FC71-4338-84E3-95B911D58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04" y="3021075"/>
            <a:ext cx="6596344" cy="31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3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FC1B-2D0B-466D-ABB6-5BB9B89A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they are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D6F2-CEE5-4F17-846F-E9903AFF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Those brushes are primarily made by hand. If brush is too loose – craftsman adds some hairs, when it becomes too tight – removes a couple.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8A804-9393-487A-B587-974B9372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152" y="3265425"/>
            <a:ext cx="6096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33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D54C-60E9-48E2-92D4-F092BD26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D1B0-57D8-4B15-BE88-ABD1ACF0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9" y="2121408"/>
            <a:ext cx="5026152" cy="4050792"/>
          </a:xfrm>
        </p:spPr>
        <p:txBody>
          <a:bodyPr/>
          <a:lstStyle/>
          <a:p>
            <a:r>
              <a:rPr lang="en-US" dirty="0"/>
              <a:t>Tension depends on a shape, so tension is provided with a prepared size-measured mold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B2A177-3E66-46B1-81FD-E9CC4EF8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86" y="3429000"/>
            <a:ext cx="5944465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9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6070-9E29-4543-AD4D-B5A43692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Tightening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9204A-8AB7-4057-B9C5-8338BFBB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To keep estimated hairs together, craftsman fixates them with a rope-like 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D6BD1-579E-4810-9D39-711D7E149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6"/>
          <a:stretch/>
        </p:blipFill>
        <p:spPr>
          <a:xfrm>
            <a:off x="4440006" y="3043014"/>
            <a:ext cx="6682146" cy="31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C2A2-166C-4907-85AE-168A039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does not stay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E19E6-7176-4F8F-9E60-CE3B0BC2C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String is put away, when hairs are put in the metal 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1F0E3-3063-4D8D-BC10-8D8DEAEF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68" y="2853536"/>
            <a:ext cx="7095584" cy="331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2203-60A0-44D9-B2E7-C21B2D4B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1746"/>
            <a:ext cx="10058400" cy="1609344"/>
          </a:xfrm>
        </p:spPr>
        <p:txBody>
          <a:bodyPr/>
          <a:lstStyle/>
          <a:p>
            <a:r>
              <a:rPr lang="en-US" dirty="0"/>
              <a:t>Stray hairs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EF8C-0403-4AAD-941C-8A43848B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Not well-aligned hairs are not mandatory to keep, so the craftsmen</a:t>
            </a:r>
            <a:r>
              <a:rPr lang="ru-RU" dirty="0"/>
              <a:t> </a:t>
            </a:r>
            <a:r>
              <a:rPr lang="en-US" dirty="0"/>
              <a:t>worries more about appearance. They also measure the bundle to keep the length unified.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DF092-3E6E-4E71-BAF5-884414ED0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723204"/>
            <a:ext cx="5026153" cy="247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7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47ED-280B-4782-852F-B6113D0B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Security’s never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3A1F-269E-477B-B9B1-A9F6D6D38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Another worker takes care of protecting hairs from getting overboard with epoxy glue.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5FD1A-D1E5-496C-BECB-46BB15FB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58" y="3429000"/>
            <a:ext cx="55675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F46E-04DF-4E70-9F36-67300E00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rid of stubborn 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1097-2BFF-4A72-A526-61326A2CD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en-US" dirty="0"/>
              <a:t>Those hairs that did not adhere already are being tested by glue tape for endurance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F5B8-59F9-49FB-B863-C299874E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58" y="3429000"/>
            <a:ext cx="556759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371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130</TotalTime>
  <Words>285</Words>
  <Application>Microsoft Office PowerPoint</Application>
  <PresentationFormat>Widescreen</PresentationFormat>
  <Paragraphs>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Cambria</vt:lpstr>
      <vt:lpstr>Rockwell</vt:lpstr>
      <vt:lpstr>Rockwell Condensed</vt:lpstr>
      <vt:lpstr>Wingdings</vt:lpstr>
      <vt:lpstr>Wood Type</vt:lpstr>
      <vt:lpstr>ReD sables</vt:lpstr>
      <vt:lpstr>What is a Red sable exactly</vt:lpstr>
      <vt:lpstr>How they are made</vt:lpstr>
      <vt:lpstr>Selective Tension</vt:lpstr>
      <vt:lpstr>Tightening all together</vt:lpstr>
      <vt:lpstr>String does not stay long</vt:lpstr>
      <vt:lpstr>Stray hairs away</vt:lpstr>
      <vt:lpstr>Security’s never enough</vt:lpstr>
      <vt:lpstr>Getting rid of stubborn ones</vt:lpstr>
      <vt:lpstr>Shape resurrection</vt:lpstr>
      <vt:lpstr>Handle’s next</vt:lpstr>
      <vt:lpstr>The second dive</vt:lpstr>
      <vt:lpstr>Final dip</vt:lpstr>
      <vt:lpstr>What do they call it</vt:lpstr>
      <vt:lpstr>More glue!</vt:lpstr>
      <vt:lpstr>Crimping machine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sables</dc:title>
  <dc:creator>That's</dc:creator>
  <cp:lastModifiedBy>That's</cp:lastModifiedBy>
  <cp:revision>6</cp:revision>
  <dcterms:created xsi:type="dcterms:W3CDTF">2024-03-20T15:49:54Z</dcterms:created>
  <dcterms:modified xsi:type="dcterms:W3CDTF">2024-04-05T16:41:19Z</dcterms:modified>
</cp:coreProperties>
</file>